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NZ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Like</c:v>
                </c:pt>
              </c:strCache>
            </c:strRef>
          </c:tx>
          <c:spPr>
            <a:solidFill>
              <a:srgbClr val="CC00FF"/>
            </a:solidFill>
          </c:spPr>
          <c:cat>
            <c:strRef>
              <c:f>Sheet1!$A$2:$A$5</c:f>
              <c:strCache>
                <c:ptCount val="4"/>
                <c:pt idx="0">
                  <c:v>Peanut Buter and Ice Cream</c:v>
                </c:pt>
                <c:pt idx="1">
                  <c:v>Peanut  Butter and Jelly</c:v>
                </c:pt>
                <c:pt idx="2">
                  <c:v>Sugar and Kiwifruit</c:v>
                </c:pt>
                <c:pt idx="3">
                  <c:v>Chocolate Covered Chips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5</c:v>
                </c:pt>
                <c:pt idx="2">
                  <c:v>9</c:v>
                </c:pt>
                <c:pt idx="3">
                  <c:v>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dislike</c:v>
                </c:pt>
              </c:strCache>
            </c:strRef>
          </c:tx>
          <c:spPr>
            <a:solidFill>
              <a:srgbClr val="00FF00"/>
            </a:solidFill>
          </c:spPr>
          <c:cat>
            <c:strRef>
              <c:f>Sheet1!$A$2:$A$5</c:f>
              <c:strCache>
                <c:ptCount val="4"/>
                <c:pt idx="0">
                  <c:v>Peanut Buter and Ice Cream</c:v>
                </c:pt>
                <c:pt idx="1">
                  <c:v>Peanut  Butter and Jelly</c:v>
                </c:pt>
                <c:pt idx="2">
                  <c:v>Sugar and Kiwifruit</c:v>
                </c:pt>
                <c:pt idx="3">
                  <c:v>Chocolate Covered Chips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9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Unsure</c:v>
                </c:pt>
              </c:strCache>
            </c:strRef>
          </c:tx>
          <c:spPr>
            <a:solidFill>
              <a:srgbClr val="00FFFF"/>
            </a:solidFill>
          </c:spPr>
          <c:cat>
            <c:strRef>
              <c:f>Sheet1!$A$2:$A$5</c:f>
              <c:strCache>
                <c:ptCount val="4"/>
                <c:pt idx="0">
                  <c:v>Peanut Buter and Ice Cream</c:v>
                </c:pt>
                <c:pt idx="1">
                  <c:v>Peanut  Butter and Jelly</c:v>
                </c:pt>
                <c:pt idx="2">
                  <c:v>Sugar and Kiwifruit</c:v>
                </c:pt>
                <c:pt idx="3">
                  <c:v>Chocolate Covered Chips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axId val="81061376"/>
        <c:axId val="81062912"/>
      </c:barChart>
      <c:catAx>
        <c:axId val="81061376"/>
        <c:scaling>
          <c:orientation val="minMax"/>
        </c:scaling>
        <c:axPos val="b"/>
        <c:tickLblPos val="nextTo"/>
        <c:crossAx val="81062912"/>
        <c:crosses val="autoZero"/>
        <c:auto val="1"/>
        <c:lblAlgn val="ctr"/>
        <c:lblOffset val="100"/>
      </c:catAx>
      <c:valAx>
        <c:axId val="81062912"/>
        <c:scaling>
          <c:orientation val="minMax"/>
        </c:scaling>
        <c:axPos val="l"/>
        <c:majorGridlines/>
        <c:numFmt formatCode="General" sourceLinked="1"/>
        <c:tickLblPos val="nextTo"/>
        <c:crossAx val="810613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76E14-E543-471E-AFDC-E3766D73DFC6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EC6B9-C86D-4163-8C03-7A953C96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rstandley.co.uk/images/KillerStraw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10575">
            <a:off x="-18771" y="260263"/>
            <a:ext cx="3877391" cy="29080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133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Poornut" pitchFamily="2" charset="0"/>
              </a:rPr>
              <a:t>Strange food combinations that taste good together</a:t>
            </a:r>
            <a:endParaRPr lang="en-US" dirty="0">
              <a:solidFill>
                <a:srgbClr val="00B050"/>
              </a:solidFill>
              <a:latin typeface="Poornu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3962400"/>
            <a:ext cx="4953000" cy="6096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Hand Me Down S (BRK)" pitchFamily="2" charset="0"/>
              </a:rPr>
              <a:t>By Morgan and Ebony</a:t>
            </a:r>
            <a:endParaRPr lang="en-US" dirty="0">
              <a:solidFill>
                <a:srgbClr val="00B050"/>
              </a:solidFill>
              <a:latin typeface="Hand Me Down S (BRK)" pitchFamily="2" charset="0"/>
            </a:endParaRPr>
          </a:p>
        </p:txBody>
      </p:sp>
      <p:pic>
        <p:nvPicPr>
          <p:cNvPr id="11268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:\DCIM\112_PANA\P1120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57245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P:\DCIM\112_PANA\P11205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95400"/>
            <a:ext cx="57245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P:\DCIM\112_PANA\P1120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57245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P:\DCIM\112_PANA\P1120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57245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-1066800"/>
            <a:ext cx="6781800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0" dirty="0" smtClean="0">
                <a:solidFill>
                  <a:srgbClr val="00B0F0"/>
                </a:solidFill>
                <a:sym typeface="Wingdings" pitchFamily="2" charset="2"/>
              </a:rPr>
              <a:t></a:t>
            </a:r>
            <a:endParaRPr lang="en-US" sz="60000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1828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00B0F0"/>
                </a:solidFill>
              </a:rPr>
              <a:t>THE END</a:t>
            </a:r>
            <a:endParaRPr lang="en-US" sz="6600" dirty="0">
              <a:solidFill>
                <a:srgbClr val="00B0F0"/>
              </a:solidFill>
            </a:endParaRPr>
          </a:p>
        </p:txBody>
      </p:sp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19800" y="5943600"/>
            <a:ext cx="1371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00B0F0"/>
                </a:solidFill>
              </a:rPr>
              <a:t>JOHN</a:t>
            </a:r>
            <a:endParaRPr lang="en-US" sz="9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3048000" cy="5668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Bacon</a:t>
            </a:r>
          </a:p>
          <a:p>
            <a:r>
              <a:rPr lang="en-US" dirty="0" smtClean="0"/>
              <a:t>Chocolate</a:t>
            </a:r>
          </a:p>
          <a:p>
            <a:r>
              <a:rPr lang="en-US" dirty="0" smtClean="0"/>
              <a:t>Peanut butter</a:t>
            </a:r>
          </a:p>
          <a:p>
            <a:r>
              <a:rPr lang="en-US" dirty="0" smtClean="0"/>
              <a:t>BBQ sauce</a:t>
            </a:r>
          </a:p>
          <a:p>
            <a:r>
              <a:rPr lang="en-US" dirty="0" smtClean="0"/>
              <a:t>Mayonnaise</a:t>
            </a:r>
          </a:p>
          <a:p>
            <a:r>
              <a:rPr lang="en-US" dirty="0" smtClean="0"/>
              <a:t>Banana</a:t>
            </a:r>
          </a:p>
          <a:p>
            <a:r>
              <a:rPr lang="en-US" dirty="0" smtClean="0"/>
              <a:t>Ice cream</a:t>
            </a:r>
          </a:p>
          <a:p>
            <a:r>
              <a:rPr lang="en-US" dirty="0" smtClean="0"/>
              <a:t>Marshmallows</a:t>
            </a:r>
          </a:p>
          <a:p>
            <a:r>
              <a:rPr lang="en-US" dirty="0" smtClean="0"/>
              <a:t>Pita bread</a:t>
            </a:r>
            <a:endParaRPr lang="en-US" dirty="0"/>
          </a:p>
          <a:p>
            <a:r>
              <a:rPr lang="en-US" dirty="0" smtClean="0"/>
              <a:t>Kiwifruit</a:t>
            </a:r>
          </a:p>
          <a:p>
            <a:r>
              <a:rPr lang="en-US" dirty="0" smtClean="0"/>
              <a:t>Toast</a:t>
            </a:r>
          </a:p>
          <a:p>
            <a:r>
              <a:rPr lang="en-US" dirty="0" smtClean="0"/>
              <a:t>Jelly</a:t>
            </a:r>
          </a:p>
          <a:p>
            <a:r>
              <a:rPr lang="en-US" dirty="0" smtClean="0"/>
              <a:t>Chips</a:t>
            </a:r>
          </a:p>
          <a:p>
            <a:r>
              <a:rPr lang="en-US" dirty="0" smtClean="0"/>
              <a:t>Sugar</a:t>
            </a:r>
            <a:endParaRPr lang="en-US" dirty="0" smtClean="0"/>
          </a:p>
        </p:txBody>
      </p:sp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  <p:pic>
        <p:nvPicPr>
          <p:cNvPr id="22530" name="Picture 2" descr="http://technabob.com/blog/wp-content/uploads/2008/03/apple_logo_rainbow_fru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219200"/>
            <a:ext cx="3773296" cy="409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  <p:pic>
        <p:nvPicPr>
          <p:cNvPr id="6" name="Picture 5" descr="IMG_16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029200" cy="3352800"/>
          </a:xfrm>
          <a:prstGeom prst="rect">
            <a:avLst/>
          </a:prstGeom>
        </p:spPr>
      </p:pic>
      <p:pic>
        <p:nvPicPr>
          <p:cNvPr id="7" name="Picture 6" descr="IMG_16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152400"/>
            <a:ext cx="2209800" cy="1473200"/>
          </a:xfrm>
          <a:prstGeom prst="rect">
            <a:avLst/>
          </a:prstGeom>
        </p:spPr>
      </p:pic>
      <p:pic>
        <p:nvPicPr>
          <p:cNvPr id="8" name="Picture 7" descr="IMG_17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5334000"/>
            <a:ext cx="2133600" cy="1422400"/>
          </a:xfrm>
          <a:prstGeom prst="rect">
            <a:avLst/>
          </a:prstGeom>
        </p:spPr>
      </p:pic>
      <p:pic>
        <p:nvPicPr>
          <p:cNvPr id="9" name="Content Placeholder 4" descr="IMG_1724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7162800" y="2895600"/>
            <a:ext cx="1870472" cy="1246981"/>
          </a:xfrm>
        </p:spPr>
      </p:pic>
      <p:pic>
        <p:nvPicPr>
          <p:cNvPr id="10" name="Picture 9" descr="IMG_173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2921000"/>
            <a:ext cx="1676400" cy="111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730780"/>
            <a:ext cx="800100" cy="898620"/>
          </a:xfrm>
          <a:prstGeom prst="rect">
            <a:avLst/>
          </a:prstGeom>
          <a:noFill/>
        </p:spPr>
      </p:pic>
      <p:pic>
        <p:nvPicPr>
          <p:cNvPr id="7" name="Content Placeholder 6" descr="IMG_168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9906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G_16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914400"/>
            <a:ext cx="6788945" cy="4525963"/>
          </a:xfrm>
        </p:spPr>
      </p:pic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G_17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914400"/>
            <a:ext cx="6788945" cy="4525963"/>
          </a:xfrm>
        </p:spPr>
      </p:pic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  <p:graphicFrame>
        <p:nvGraphicFramePr>
          <p:cNvPr id="6" name="Chart 5"/>
          <p:cNvGraphicFramePr/>
          <p:nvPr/>
        </p:nvGraphicFramePr>
        <p:xfrm>
          <a:off x="1066800" y="685800"/>
          <a:ext cx="6753225" cy="5162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2743200"/>
            <a:ext cx="8791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THIS IS WHAT THEY THOUGHT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DCIM\112_PANA\P1120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572452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tibilis.com/site/uploads/products/2ca8845e9959e5ef3052129eb5340982ef238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715000"/>
            <a:ext cx="800100" cy="898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38</Words>
  <Application>Microsoft Office PowerPoint</Application>
  <PresentationFormat>On-screen Show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Strange food combinations that taste good together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Strange food combinations that taste good together</dc:title>
  <dc:creator> </dc:creator>
  <cp:lastModifiedBy>Christchurch City Libraries</cp:lastModifiedBy>
  <cp:revision>16</cp:revision>
  <dcterms:created xsi:type="dcterms:W3CDTF">2010-12-03T23:20:14Z</dcterms:created>
  <dcterms:modified xsi:type="dcterms:W3CDTF">2010-12-07T20:40:30Z</dcterms:modified>
</cp:coreProperties>
</file>